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25454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387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34898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96139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6431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958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941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281789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87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683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163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6189430-5AAD-4EE8-9F5E-8AEE7734E6CC}" type="datetimeFigureOut">
              <a:rPr lang="en-GB" smtClean="0"/>
              <a:t>05/09/2019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775869F-D461-4737-99DF-709AD7E23A0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01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351337"/>
          </a:xfrm>
        </p:spPr>
        <p:txBody>
          <a:bodyPr/>
          <a:lstStyle/>
          <a:p>
            <a:r>
              <a:rPr lang="hy-AM" dirty="0" smtClean="0"/>
              <a:t> Քիմիան</a:t>
            </a:r>
            <a:br>
              <a:rPr lang="hy-AM" dirty="0" smtClean="0"/>
            </a:br>
            <a:r>
              <a:rPr lang="hy-AM" dirty="0" smtClean="0"/>
              <a:t> և </a:t>
            </a:r>
            <a:br>
              <a:rPr lang="hy-AM" dirty="0" smtClean="0"/>
            </a:br>
            <a:r>
              <a:rPr lang="hy-AM" dirty="0" smtClean="0"/>
              <a:t> սնունդը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524000" y="5473700"/>
            <a:ext cx="9144000" cy="241300"/>
          </a:xfrm>
        </p:spPr>
        <p:txBody>
          <a:bodyPr>
            <a:normAutofit fontScale="55000" lnSpcReduction="20000"/>
          </a:bodyPr>
          <a:lstStyle/>
          <a:p>
            <a:r>
              <a:rPr lang="hy-AM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52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4"/>
            <a:ext cx="10178322" cy="3541915"/>
          </a:xfrm>
        </p:spPr>
        <p:txBody>
          <a:bodyPr>
            <a:normAutofit fontScale="90000"/>
          </a:bodyPr>
          <a:lstStyle/>
          <a:p>
            <a:r>
              <a:rPr lang="hy-AM" dirty="0" smtClean="0"/>
              <a:t>1․ Գազավորված ըմպելիք</a:t>
            </a:r>
            <a:br>
              <a:rPr lang="hy-AM" dirty="0" smtClean="0"/>
            </a:br>
            <a:r>
              <a:rPr lang="hy-AM" dirty="0" smtClean="0"/>
              <a:t>2․ չիպս</a:t>
            </a:r>
            <a:br>
              <a:rPr lang="hy-AM" dirty="0" smtClean="0"/>
            </a:br>
            <a:r>
              <a:rPr lang="hy-AM" dirty="0" smtClean="0"/>
              <a:t>3․ Քաղցրավենիք</a:t>
            </a:r>
            <a:br>
              <a:rPr lang="hy-AM" dirty="0" smtClean="0"/>
            </a:br>
            <a:r>
              <a:rPr lang="hy-AM" dirty="0" smtClean="0"/>
              <a:t/>
            </a:r>
            <a:br>
              <a:rPr lang="hy-AM" dirty="0" smtClean="0"/>
            </a:b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364" y="2924571"/>
            <a:ext cx="3028950" cy="1999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291" y="2924570"/>
            <a:ext cx="2952750" cy="1999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637" y="2924570"/>
            <a:ext cx="2659063" cy="1999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990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dirty="0" smtClean="0"/>
              <a:t>            </a:t>
            </a:r>
            <a:r>
              <a:rPr lang="hy-AM" sz="3600" dirty="0" smtClean="0"/>
              <a:t>  Գազավորված ըմպելիք</a:t>
            </a:r>
            <a:r>
              <a:rPr lang="hy-AM" dirty="0" smtClean="0"/>
              <a:t/>
            </a:r>
            <a:br>
              <a:rPr lang="hy-AM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4100" y="1874517"/>
            <a:ext cx="7112000" cy="40939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hy-AM" dirty="0" smtClean="0"/>
          </a:p>
          <a:p>
            <a:pPr marL="0" indent="0">
              <a:buNone/>
            </a:pPr>
            <a:r>
              <a:rPr lang="hy-AM" dirty="0"/>
              <a:t>Իսկ Դուք գիտեք, որ նույնիսկ գուաշը` բացած ջրով և շաքարավազով, այնքան էլ վնասակար չէ, քան գունավոր գազավորված ըմպելիքը</a:t>
            </a:r>
            <a:r>
              <a:rPr lang="hy-AM" dirty="0" smtClean="0"/>
              <a:t>:</a:t>
            </a:r>
            <a:endParaRPr lang="hy-AM" dirty="0"/>
          </a:p>
          <a:p>
            <a:pPr marL="0" indent="0">
              <a:buNone/>
            </a:pPr>
            <a:r>
              <a:rPr lang="hy-AM" dirty="0"/>
              <a:t>Իրականում գազավորված ըմպելիքը բթացնում է քաղցի զգացողությունը, և Դուք ուզում եք նորից ուտել համբուրգեր: Ի դեպ, «Կոկա Կոլա Լայթն» ավելի վտանգավոր է սովորական «Կոկա Կոլայից», քանի որ շաքարը փոխարինված է փոխարինիչով, որն ավելի վնասակար է:</a:t>
            </a:r>
          </a:p>
          <a:p>
            <a:pPr marL="0" indent="0">
              <a:buNone/>
            </a:pPr>
            <a:r>
              <a:rPr lang="hy-AM" dirty="0" smtClean="0"/>
              <a:t>Գազավորված ըմպելիքը կարող է առաջացնել գլխացավ, ազդում է ատամի էմալի վրա, առաջացնում է դիաբետի, ազդում էլյարդի վրա։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8" y="2238943"/>
            <a:ext cx="3444147" cy="336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5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                              </a:t>
            </a:r>
            <a:r>
              <a:rPr lang="hy-AM" sz="3600" dirty="0" smtClean="0"/>
              <a:t>Չիպս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0700" y="1574799"/>
            <a:ext cx="5829300" cy="4304793"/>
          </a:xfrm>
        </p:spPr>
        <p:txBody>
          <a:bodyPr/>
          <a:lstStyle/>
          <a:p>
            <a:pPr marL="0" indent="0">
              <a:buNone/>
            </a:pPr>
            <a:r>
              <a:rPr lang="hy-AM" dirty="0"/>
              <a:t>Կարտոֆիլը, ըստ էության, ամենաօգտակար մթերքը չէ. միայն օսլա է և ուրիշ ոչինչ: Իսկ չիպսերի մեջ, առավել ևս, ոչ մի օգտակար ու բնական բան չկա, միայն քաղցկեղածին նյութեր, բուրավետիչ, համի ուժեղացուցիչ և, իհարկե, յուղ:</a:t>
            </a:r>
          </a:p>
          <a:p>
            <a:pPr marL="0" indent="0">
              <a:buNone/>
            </a:pPr>
            <a:r>
              <a:rPr lang="hy-AM" dirty="0"/>
              <a:t>Չիպսի մշտական օգտագործումը կարող է հանգեցնել օնկոլոգիական հիվանդությունների և քաշի ավելացման պրոբլեմների: Այս ամենը վերաբերում է նաև ֆրիին:</a:t>
            </a:r>
            <a:r>
              <a:rPr lang="hy-AM" dirty="0"/>
              <a:t/>
            </a:r>
            <a:br>
              <a:rPr lang="hy-AM" dirty="0"/>
            </a:br>
            <a:endParaRPr lang="hy-AM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78" y="1574799"/>
            <a:ext cx="4349022" cy="401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5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sz="3600" dirty="0" smtClean="0"/>
              <a:t>                            Քաղցրավենիք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0" y="2286001"/>
            <a:ext cx="5524500" cy="3593591"/>
          </a:xfrm>
        </p:spPr>
        <p:txBody>
          <a:bodyPr/>
          <a:lstStyle/>
          <a:p>
            <a:pPr marL="0" indent="0">
              <a:buNone/>
            </a:pPr>
            <a:r>
              <a:rPr lang="hy-AM" dirty="0"/>
              <a:t>Ամենավնասակար քաղցրեղենի մեջ կարելի է առանձնացնել սառնաշաքարը, մարմելադը և մաստակային կոնֆետները: Իրականում դրանք ավելի վտանգավոր են, քան 1 կտոր թխվածքը, քանի որ պարունակում են բուրավետիչներ և ներկանյութեր: Քա՞ղցր եք ուզում: Կերեք մեղր, մրգաչիր և դառը շոկոլադ:</a:t>
            </a:r>
          </a:p>
          <a:p>
            <a:pPr marL="0" indent="0">
              <a:buNone/>
            </a:pPr>
            <a:r>
              <a:rPr lang="hy-AM" dirty="0"/>
              <a:t/>
            </a:r>
            <a:br>
              <a:rPr lang="hy-AM" dirty="0"/>
            </a:b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8" y="2387600"/>
            <a:ext cx="46355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2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97</TotalTime>
  <Words>211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Impact</vt:lpstr>
      <vt:lpstr>Badge</vt:lpstr>
      <vt:lpstr> Քիմիան  և   սնունդը</vt:lpstr>
      <vt:lpstr>1․ Գազավորված ըմպելիք 2․ չիպս 3․ Քաղցրավենիք  </vt:lpstr>
      <vt:lpstr>              Գազավորված ըմպելիք </vt:lpstr>
      <vt:lpstr>                              Չիպս</vt:lpstr>
      <vt:lpstr>                            Քաղցրավենիք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Քիմիան և սնունդը</dc:title>
  <dc:creator>Mr Alone</dc:creator>
  <cp:lastModifiedBy>Mr Alone</cp:lastModifiedBy>
  <cp:revision>9</cp:revision>
  <dcterms:created xsi:type="dcterms:W3CDTF">2019-09-05T14:03:06Z</dcterms:created>
  <dcterms:modified xsi:type="dcterms:W3CDTF">2019-09-05T15:41:03Z</dcterms:modified>
</cp:coreProperties>
</file>